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02" r:id="rId19"/>
    <p:sldId id="296" r:id="rId20"/>
    <p:sldId id="314" r:id="rId21"/>
    <p:sldId id="333" r:id="rId22"/>
    <p:sldId id="295" r:id="rId23"/>
    <p:sldId id="328" r:id="rId24"/>
    <p:sldId id="319" r:id="rId25"/>
    <p:sldId id="322" r:id="rId26"/>
    <p:sldId id="323" r:id="rId27"/>
    <p:sldId id="324" r:id="rId28"/>
    <p:sldId id="325" r:id="rId29"/>
    <p:sldId id="326" r:id="rId30"/>
    <p:sldId id="327" r:id="rId31"/>
    <p:sldId id="329" r:id="rId32"/>
    <p:sldId id="320" r:id="rId33"/>
    <p:sldId id="331" r:id="rId34"/>
    <p:sldId id="332" r:id="rId35"/>
    <p:sldId id="330" r:id="rId36"/>
    <p:sldId id="321" r:id="rId37"/>
    <p:sldId id="316" r:id="rId38"/>
    <p:sldId id="294" r:id="rId39"/>
    <p:sldId id="304" r:id="rId40"/>
    <p:sldId id="305" r:id="rId41"/>
    <p:sldId id="306" r:id="rId42"/>
    <p:sldId id="284" r:id="rId43"/>
    <p:sldId id="28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br>
              <a:rPr lang="de-DE" dirty="0"/>
            </a:br>
            <a:r>
              <a:rPr lang="de-DE" dirty="0"/>
              <a:t>Partial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</a:t>
            </a:r>
            <a:br>
              <a:rPr lang="en-US" dirty="0"/>
            </a:br>
            <a:r>
              <a:rPr lang="en-US" dirty="0"/>
              <a:t>The “problem” with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2597</TotalTime>
  <Words>1886</Words>
  <Application>Microsoft Macintosh PowerPoint</Application>
  <PresentationFormat>Widescreen</PresentationFormat>
  <Paragraphs>149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</vt:lpstr>
      <vt:lpstr>Examples Generator</vt:lpstr>
      <vt:lpstr>Example - Generator</vt:lpstr>
      <vt:lpstr>Sidebar The “problem” with FP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53</cp:revision>
  <dcterms:created xsi:type="dcterms:W3CDTF">2023-01-20T23:10:00Z</dcterms:created>
  <dcterms:modified xsi:type="dcterms:W3CDTF">2023-07-23T19:16:56Z</dcterms:modified>
</cp:coreProperties>
</file>